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60850" cy="1600200"/>
          </a:xfrm>
        </p:spPr>
        <p:txBody>
          <a:bodyPr anchor="t" anchorCtr="0">
            <a:normAutofit/>
          </a:bodyPr>
          <a:lstStyle>
            <a:lvl1pPr>
              <a:defRPr sz="4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384800" y="457201"/>
            <a:ext cx="5970588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26085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幻灯片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3365" y="-635"/>
            <a:ext cx="9145270" cy="68592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Kingsoft Office WPP</Application>
  <PresentationFormat>宽屏</PresentationFormat>
  <Paragraphs>0</Paragraphs>
  <Slides>18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2016-02-16T01:32:23Z</dcterms:created>
  <dcterms:modified xsi:type="dcterms:W3CDTF">2016-02-16T01:39:07Z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2052-10.1.0.5457</vt:lpwstr>
  </property>
</Properties>
</file>